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9"/>
  </p:notesMasterIdLst>
  <p:sldIdLst>
    <p:sldId id="282" r:id="rId2"/>
    <p:sldId id="256" r:id="rId3"/>
    <p:sldId id="281" r:id="rId4"/>
    <p:sldId id="283" r:id="rId5"/>
    <p:sldId id="287" r:id="rId6"/>
    <p:sldId id="278" r:id="rId7"/>
    <p:sldId id="285" r:id="rId8"/>
    <p:sldId id="286" r:id="rId9"/>
    <p:sldId id="269" r:id="rId10"/>
    <p:sldId id="263" r:id="rId11"/>
    <p:sldId id="257" r:id="rId12"/>
    <p:sldId id="259" r:id="rId13"/>
    <p:sldId id="265" r:id="rId14"/>
    <p:sldId id="272" r:id="rId15"/>
    <p:sldId id="279" r:id="rId16"/>
    <p:sldId id="288" r:id="rId17"/>
    <p:sldId id="29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FF00FF"/>
    <a:srgbClr val="9900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366BC-8114-4153-83E7-916A45D4B806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7F04D-C230-47E1-86EB-C24BADDFC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4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F04D-C230-47E1-86EB-C24BADDFCC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52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F04D-C230-47E1-86EB-C24BADDFCC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09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7F04D-C230-47E1-86EB-C24BADDFCC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89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00A4-A009-456E-80A9-C38FB558701F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8BB6E-2A6D-4279-96AF-42C30D4E1C5C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C54C-C344-4F4D-873D-58C2852A943B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2962-33EF-4F2D-A349-58067F361323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310A-0550-4493-AAE9-79BB92E2799F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80D9-A311-4865-B3B7-B75396768892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1FFE-22E8-4896-AF67-902A66F3EE2B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632F-9B9C-4708-AF2F-869650E00FDC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FFA-9726-4193-B7E9-14CC70D49DD1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73EF9-D355-4ED3-AB39-DC3A13E3212A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CB426-5FE4-4B72-A691-77F79F387A9D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4C47D-CA02-4445-8F87-D6C964FE64F0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35819-3DD4-4E89-BC5E-27BADA8F6DF1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5618-F0BF-417F-81EA-37EBA53C6E5D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A1E5-D2C0-445E-825C-3834241075BD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AD9A2-2162-4363-A333-C90951AD1211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D0BC-7980-4475-A4D0-5EE33633AE87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05206D2-057F-4691-AB75-AD683B3C208E}" type="datetime1">
              <a:rPr lang="en-US" smtClean="0"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://www.aoml.noaa.gov/hrd/Storm_pages/matthew2016/sfmr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0785"/>
            <a:ext cx="12191999" cy="5648655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6" name="TextBox 5"/>
          <p:cNvSpPr txBox="1"/>
          <p:nvPr/>
        </p:nvSpPr>
        <p:spPr>
          <a:xfrm>
            <a:off x="0" y="-6541"/>
            <a:ext cx="12192000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HURRICANE MATTHEW </a:t>
            </a:r>
          </a:p>
          <a:p>
            <a:pPr algn="ctr"/>
            <a:r>
              <a:rPr lang="en-US" sz="3200" dirty="0" smtClean="0">
                <a:solidFill>
                  <a:srgbClr val="99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EXTREME WINDS AND PRECIPITATION FROM SPACE</a:t>
            </a:r>
          </a:p>
          <a:p>
            <a:pPr algn="ctr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Lucrezia Ricciardulli, Thomas Meissner, Frank Wentz</a:t>
            </a:r>
          </a:p>
          <a:p>
            <a:pPr algn="ctr"/>
            <a:r>
              <a:rPr lang="en-US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Remote Sensing Systems, Santa Rosa, CA, USA</a:t>
            </a:r>
            <a:endParaRPr 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17620"/>
            <a:ext cx="1958454" cy="679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4027"/>
            <a:ext cx="836022" cy="6600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8280" y="6201329"/>
            <a:ext cx="3043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WORKSHOP ON MEASURING</a:t>
            </a:r>
          </a:p>
          <a:p>
            <a:r>
              <a:rPr lang="en-US" sz="1200" dirty="0" smtClean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WIND SPEEDS OVER THE OCEAN</a:t>
            </a:r>
          </a:p>
          <a:p>
            <a:r>
              <a:rPr lang="en-US" sz="1200" dirty="0" smtClean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November 2016, UK MET OFFICE, Exeter, UK</a:t>
            </a:r>
            <a:endParaRPr lang="en-US" sz="1200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70661"/>
            <a:ext cx="4131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Acknowledgements: This work is supported by NASA OVWST </a:t>
            </a:r>
            <a:endParaRPr lang="en-US" sz="1200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5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4921" y="-1"/>
            <a:ext cx="11143325" cy="5809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1: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156" y="2135333"/>
            <a:ext cx="4036290" cy="403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5333"/>
            <a:ext cx="4035862" cy="4035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3781" y="1755032"/>
            <a:ext cx="109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NCEP GFS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6506" y="1805404"/>
            <a:ext cx="21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WINDSAT AW WINDS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446" y="2123936"/>
            <a:ext cx="4047259" cy="40472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1306" y="1754604"/>
            <a:ext cx="158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WINDSAT RAIN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3781" y="66156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NHC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reported Category 5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WindSat all-weather winds too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low (rain impact)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SMAP or ASCAT (satellite gaps or partial view)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17620"/>
            <a:ext cx="1958454" cy="679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4027"/>
            <a:ext cx="836022" cy="6600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42988" y="6488668"/>
            <a:ext cx="349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6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825" y="2124084"/>
            <a:ext cx="4067175" cy="4067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4084"/>
            <a:ext cx="4067175" cy="406717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14921" y="-1"/>
            <a:ext cx="11143325" cy="5809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3: approaching Haiti</a:t>
            </a:r>
          </a:p>
        </p:txBody>
      </p:sp>
      <p:sp>
        <p:nvSpPr>
          <p:cNvPr id="9" name="Rectangle 8"/>
          <p:cNvSpPr/>
          <p:nvPr/>
        </p:nvSpPr>
        <p:spPr>
          <a:xfrm>
            <a:off x="1163780" y="661568"/>
            <a:ext cx="71674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NHC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reported Category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SMAP Category 4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ASCAT wind speed too low (Category 1) , good wind direction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6949" y="1869493"/>
            <a:ext cx="137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ASCAT 2 UTC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53944" y="1869493"/>
            <a:ext cx="145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SMAP 11 UTC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50" y="2124084"/>
            <a:ext cx="4067175" cy="4067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23345" y="1869493"/>
            <a:ext cx="128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NCEP 6 UTC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17620"/>
            <a:ext cx="1958454" cy="6792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4027"/>
            <a:ext cx="836022" cy="660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739418" y="6445850"/>
            <a:ext cx="45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4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825" y="2142558"/>
            <a:ext cx="4067175" cy="4067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2" y="2129293"/>
            <a:ext cx="4067175" cy="40671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14921" y="-1"/>
            <a:ext cx="11143325" cy="5809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4: Haiti landfall </a:t>
            </a:r>
          </a:p>
        </p:txBody>
      </p:sp>
      <p:sp>
        <p:nvSpPr>
          <p:cNvPr id="8" name="Rectangle 7"/>
          <p:cNvSpPr/>
          <p:nvPr/>
        </p:nvSpPr>
        <p:spPr>
          <a:xfrm>
            <a:off x="1163780" y="661568"/>
            <a:ext cx="71674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NHC Category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SMAP Category 4, but possible land contamination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ASCAT Category 2, good wind direction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3728" y="1821092"/>
            <a:ext cx="149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ASCAT 14 UTC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26758" y="1801496"/>
            <a:ext cx="145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SMAP 22 UTC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767" y="2142557"/>
            <a:ext cx="4067175" cy="4067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33109" y="1801495"/>
            <a:ext cx="140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NCEP 18 UTC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17620"/>
            <a:ext cx="1958454" cy="6792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4027"/>
            <a:ext cx="836022" cy="6600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739418" y="6445850"/>
            <a:ext cx="45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33181" y="3797865"/>
            <a:ext cx="17908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land contamination</a:t>
            </a:r>
            <a:endParaRPr lang="en-US" sz="1100" dirty="0">
              <a:solidFill>
                <a:srgbClr val="FFC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07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77" y="2134407"/>
            <a:ext cx="4057649" cy="4057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52" y="2134406"/>
            <a:ext cx="4057650" cy="4057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2134407"/>
            <a:ext cx="4067175" cy="40671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14921" y="-1"/>
            <a:ext cx="11143325" cy="5809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7: off Florida</a:t>
            </a:r>
          </a:p>
        </p:txBody>
      </p:sp>
      <p:sp>
        <p:nvSpPr>
          <p:cNvPr id="8" name="Rectangle 7"/>
          <p:cNvSpPr/>
          <p:nvPr/>
        </p:nvSpPr>
        <p:spPr>
          <a:xfrm>
            <a:off x="1163780" y="661568"/>
            <a:ext cx="71674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NHC Category 3-4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SMAP Category 3-4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ASCAT Category 1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28556" y="1830284"/>
            <a:ext cx="149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ASCAT 14 UTC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9746" y="1830284"/>
            <a:ext cx="145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SMAP 12 UTC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024" y="1830284"/>
            <a:ext cx="128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NCEP 6 UTC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17620"/>
            <a:ext cx="1958454" cy="6792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4027"/>
            <a:ext cx="836022" cy="6600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739418" y="6445850"/>
            <a:ext cx="45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2" y="2666953"/>
            <a:ext cx="3067050" cy="3067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026" b="-1"/>
          <a:stretch/>
        </p:blipFill>
        <p:spPr>
          <a:xfrm>
            <a:off x="6176642" y="2698390"/>
            <a:ext cx="3067050" cy="303561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24338" y="44369"/>
            <a:ext cx="10115954" cy="5809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9: landfall south Carolina, post-tropical storm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63780" y="661568"/>
            <a:ext cx="71674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NCEP ~ 40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SMAP hurricane force winds (max 40 m/s)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ASCAT ~ 32 m/s, but 10 hours earlier, before re-intensification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55365" y="2262060"/>
            <a:ext cx="140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NCEP 12 UTC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81409" y="2262060"/>
            <a:ext cx="145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SMAP 12 UTC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74787" y="2262060"/>
            <a:ext cx="137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ASCAT 2 UTC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17620"/>
            <a:ext cx="1958454" cy="6792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4027"/>
            <a:ext cx="836022" cy="6600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739418" y="6445850"/>
            <a:ext cx="45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4950" y="2698390"/>
            <a:ext cx="3067050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2666953"/>
            <a:ext cx="3067050" cy="30670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37323" y="2262060"/>
            <a:ext cx="140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NCEP 00 UTC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0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4337" y="44369"/>
            <a:ext cx="11143325" cy="5809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9: PRECIPITATION at landfall</a:t>
            </a:r>
          </a:p>
        </p:txBody>
      </p:sp>
      <p:sp>
        <p:nvSpPr>
          <p:cNvPr id="7" name="Rectangle 6"/>
          <p:cNvSpPr/>
          <p:nvPr/>
        </p:nvSpPr>
        <p:spPr>
          <a:xfrm>
            <a:off x="3412545" y="696889"/>
            <a:ext cx="4765965" cy="369332"/>
          </a:xfrm>
          <a:prstGeom prst="rect">
            <a:avLst/>
          </a:prstGeom>
          <a:solidFill>
            <a:srgbClr val="FFFF66">
              <a:alpha val="27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Extreme precipitation in area as wide as 300 Km</a:t>
            </a:r>
            <a:endParaRPr lang="en-US" dirty="0" smtClean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17620"/>
            <a:ext cx="1958454" cy="679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4027"/>
            <a:ext cx="836022" cy="6600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39418" y="6445850"/>
            <a:ext cx="45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181" y="1381709"/>
            <a:ext cx="5402695" cy="540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2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41" y="98476"/>
            <a:ext cx="10283303" cy="51755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 intensity: comparison to other hurricanes</a:t>
            </a:r>
            <a:endParaRPr lang="en-US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518" y="914966"/>
            <a:ext cx="2952750" cy="2762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5" y="914966"/>
            <a:ext cx="2952750" cy="2762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10" y="894086"/>
            <a:ext cx="2952750" cy="2762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518" y="4095750"/>
            <a:ext cx="2952750" cy="2762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32928" y="632378"/>
            <a:ext cx="143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Katrina, 2005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266" y="616032"/>
            <a:ext cx="1601016" cy="369332"/>
          </a:xfrm>
          <a:prstGeom prst="rect">
            <a:avLst/>
          </a:prstGeom>
          <a:solidFill>
            <a:srgbClr val="FFFF66">
              <a:alpha val="3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Matthew, 2016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47730" y="597425"/>
            <a:ext cx="1126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Rita, 2005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5939" y="3790905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Dean, 2007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10" y="4095750"/>
            <a:ext cx="2952750" cy="27622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56598" y="3794317"/>
            <a:ext cx="1456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Patricia, 2015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0"/>
            <a:ext cx="2952750" cy="27622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1537" y="3781436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Wilma, 2005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17620"/>
            <a:ext cx="1958454" cy="6792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4027"/>
            <a:ext cx="836022" cy="66001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739418" y="6445850"/>
            <a:ext cx="45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2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212" y="357254"/>
            <a:ext cx="10364451" cy="93083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FF"/>
                </a:solidFill>
              </a:rPr>
              <a:t>summary</a:t>
            </a:r>
            <a:endParaRPr lang="en-US" sz="4000" dirty="0">
              <a:solidFill>
                <a:srgbClr val="FF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17620"/>
            <a:ext cx="1958454" cy="679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4027"/>
            <a:ext cx="836022" cy="660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39418" y="6445850"/>
            <a:ext cx="45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2072" y="1149745"/>
            <a:ext cx="100399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Review of Satellite MW observations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winds/rain/SST during Matthew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Validation of satellite hurricane-force winds with SFMR (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dropsondes)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Matthew extreme winds and precipitation fueled by anomalously high SST, high moisture, lack of cold wake, late landfall. 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ASCAT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correlates to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SMAP and NHC best track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below 35 m/s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underestimates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hurricane-force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winds. Never reached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Category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SMAP winds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 consistent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SFMR and NHC best track 10-min max winds, through the whole period (Sep 30-Oct 9)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52072" y="5397061"/>
            <a:ext cx="4750981" cy="461665"/>
          </a:xfrm>
          <a:prstGeom prst="rect">
            <a:avLst/>
          </a:prstGeom>
          <a:solidFill>
            <a:srgbClr val="FFFF66">
              <a:alpha val="46000"/>
            </a:srgbClr>
          </a:solidFill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benefit of SMAP in NWP</a:t>
            </a:r>
          </a:p>
        </p:txBody>
      </p:sp>
    </p:spTree>
    <p:extLst>
      <p:ext uri="{BB962C8B-B14F-4D97-AF65-F5344CB8AC3E}">
        <p14:creationId xmlns:p14="http://schemas.microsoft.com/office/powerpoint/2010/main" val="181726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0" y="234237"/>
            <a:ext cx="12192000" cy="82846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RSS Satellite observations for Hurricane MATTHEW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4179" y="4827313"/>
            <a:ext cx="9595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Analysis of almost NRT wind and precipitation data from RSS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 smtClean="0">
                <a:solidFill>
                  <a:srgbClr val="002060"/>
                </a:solidFill>
              </a:rPr>
              <a:t>Comparison with: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      - NHC best track data, </a:t>
            </a:r>
            <a:r>
              <a:rPr lang="en-US" dirty="0" smtClean="0">
                <a:solidFill>
                  <a:srgbClr val="002060"/>
                </a:solidFill>
              </a:rPr>
              <a:t>max 10-min </a:t>
            </a:r>
            <a:r>
              <a:rPr lang="en-US" dirty="0" smtClean="0">
                <a:solidFill>
                  <a:srgbClr val="002060"/>
                </a:solidFill>
              </a:rPr>
              <a:t>sustained </a:t>
            </a:r>
            <a:r>
              <a:rPr lang="en-US" dirty="0">
                <a:solidFill>
                  <a:srgbClr val="002060"/>
                </a:solidFill>
              </a:rPr>
              <a:t>winds </a:t>
            </a:r>
            <a:r>
              <a:rPr lang="en-US" dirty="0" smtClean="0">
                <a:solidFill>
                  <a:srgbClr val="002060"/>
                </a:solidFill>
              </a:rPr>
              <a:t>(0.88 scaling from 1-min)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	- SFMR (from HRD, NOAA flights; US Air-force flights to be done when available)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	- NCEP GFS wind fields, 0.25 </a:t>
            </a:r>
            <a:r>
              <a:rPr lang="en-US" dirty="0" err="1" smtClean="0">
                <a:solidFill>
                  <a:srgbClr val="002060"/>
                </a:solidFill>
              </a:rPr>
              <a:t>deg</a:t>
            </a:r>
            <a:endParaRPr lang="en-US" dirty="0" smtClean="0">
              <a:solidFill>
                <a:srgbClr val="00206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992785"/>
              </p:ext>
            </p:extLst>
          </p:nvPr>
        </p:nvGraphicFramePr>
        <p:xfrm>
          <a:off x="1201215" y="1446127"/>
          <a:ext cx="9818255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7419"/>
                <a:gridCol w="2821708"/>
                <a:gridCol w="2454564"/>
                <a:gridCol w="245456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Sensor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Obs.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Local</a:t>
                      </a:r>
                      <a:r>
                        <a:rPr lang="en-US" baseline="0" dirty="0" smtClean="0"/>
                        <a:t>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Latency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SMAP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Wind speed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am/pm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 6-8 hours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ASCAT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Wind vector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9:30 am/pm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NRT,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manual processing</a:t>
                      </a:r>
                      <a:endParaRPr lang="en-US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WindSat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All-weather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Wind vector,</a:t>
                      </a:r>
                    </a:p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Rain, Water Vapor, SST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6:00 am/pm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6-12 hours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GMI, AMSR2, SSMIS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Rain rates, WV, SST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Variable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3-12 hours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 Radiometers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Blended SST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Variable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</a:t>
                      </a:r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hours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0"/>
            <a:ext cx="1958454" cy="679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407"/>
            <a:ext cx="836022" cy="6600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42988" y="6488668"/>
            <a:ext cx="349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4C6E9A5-048B-497A-ACC2-5EE12E3D911A}" type="slidenum">
              <a:rPr lang="en-US" sz="160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2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931" y="249062"/>
            <a:ext cx="10632767" cy="59709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PRECONDITIONING of hurricane Matthew</a:t>
            </a:r>
            <a:endParaRPr lang="en-US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296" y="1475784"/>
            <a:ext cx="118849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Very warm SSTs over all tropical </a:t>
            </a:r>
            <a:r>
              <a:rPr lang="en-US" dirty="0" smtClean="0"/>
              <a:t>Western Atlantic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More moisture </a:t>
            </a:r>
            <a:r>
              <a:rPr lang="en-US" dirty="0" smtClean="0">
                <a:sym typeface="Wingdings" panose="05000000000000000000" pitchFamily="2" charset="2"/>
              </a:rPr>
              <a:t> potential for feeding the storm intensity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2.  No significant cold wake  missed opportunity for weakening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3.  Eyewall travelling just off-shore the US coast for several days  No weakening until landfall on Oct 9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All of this led to a storm that hit Haiti and the US, with Cat. 3-4 winds for more than a week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and continuous wide-spread extreme precipitation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6" y="4202546"/>
            <a:ext cx="3800702" cy="1977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55" y="4010614"/>
            <a:ext cx="3495086" cy="261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36" y="4010614"/>
            <a:ext cx="3595259" cy="2680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0"/>
            <a:ext cx="1958454" cy="679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407"/>
            <a:ext cx="836022" cy="6600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41777" y="361080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SST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2612" y="3574195"/>
            <a:ext cx="136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Vapor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41775" y="3610801"/>
            <a:ext cx="2225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Vapor anomaly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42988" y="6488668"/>
            <a:ext cx="349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55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120" y="0"/>
            <a:ext cx="10364451" cy="496455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sST</a:t>
            </a:r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anomalies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882187"/>
            <a:ext cx="5447824" cy="283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912" y="882187"/>
            <a:ext cx="5447824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3892590"/>
            <a:ext cx="5447824" cy="283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912" y="3892590"/>
            <a:ext cx="5447824" cy="28346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76299" y="496455"/>
            <a:ext cx="4997883" cy="369332"/>
          </a:xfrm>
          <a:prstGeom prst="rect">
            <a:avLst/>
          </a:prstGeom>
          <a:solidFill>
            <a:srgbClr val="FFFF66">
              <a:alpha val="43000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Very warm </a:t>
            </a:r>
            <a:r>
              <a:rPr lang="en-US" dirty="0" smtClean="0"/>
              <a:t>SSTs, no significant cold wake</a:t>
            </a: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0"/>
            <a:ext cx="1958454" cy="6792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407"/>
            <a:ext cx="836022" cy="6600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4109" y="134850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 30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77709" y="134850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 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0145" y="437010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 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77709" y="4364243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 6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842988" y="6488668"/>
            <a:ext cx="349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33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646545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 WAKE for OTHER STORMS</a:t>
            </a:r>
            <a:endParaRPr lang="en-US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http://images.remss.com/graphics/fusion/cyclone/v03/2005/katrina/sst/anom/katrina_sst_anom_2005.08.28_23.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37922"/>
            <a:ext cx="3983355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3775" y="761674"/>
            <a:ext cx="2192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Katrina, Aug 28, 2005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498" y="3903728"/>
            <a:ext cx="3983355" cy="2072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03728"/>
            <a:ext cx="3983355" cy="2072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642" y="3888848"/>
            <a:ext cx="3983355" cy="2072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6" y="1037922"/>
            <a:ext cx="3983355" cy="2072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498" y="1048232"/>
            <a:ext cx="3983355" cy="20726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51596" y="761674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Wilma, Oct 24, 2005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0174" y="761674"/>
            <a:ext cx="186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Rita, Sep 24, 2005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9304" y="3501939"/>
            <a:ext cx="189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Ivan, Sep 15, 2004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11480" y="3501939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Dean, Aug 20, 2007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64073" y="3534396"/>
            <a:ext cx="218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Patricia, Oct 23, 2015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64073" y="5961488"/>
            <a:ext cx="2766014" cy="830997"/>
          </a:xfrm>
          <a:prstGeom prst="rect">
            <a:avLst/>
          </a:prstGeom>
          <a:solidFill>
            <a:srgbClr val="FFFF66">
              <a:alpha val="2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Nino 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Deep thermocline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Very warm SST &amp; No cold wake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Very intense hurricane </a:t>
            </a: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030" y="6389892"/>
            <a:ext cx="744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Images/data available at </a:t>
            </a:r>
            <a:r>
              <a:rPr lang="en-US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http://www.remss.com/storm-watch#storm-archive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17620"/>
            <a:ext cx="1958454" cy="6792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4027"/>
            <a:ext cx="836022" cy="66001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842988" y="6488668"/>
            <a:ext cx="349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14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6024" y="139269"/>
            <a:ext cx="9356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TRACKING MATTHEW’S MAXIMUM WINDS TIMESERIES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145" y="6324546"/>
            <a:ext cx="351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dirty="0" smtClean="0"/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Possible land contamination in SMAP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17620"/>
            <a:ext cx="1958454" cy="679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4027"/>
            <a:ext cx="836022" cy="6600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42988" y="6488668"/>
            <a:ext cx="349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292" y="845693"/>
            <a:ext cx="8256881" cy="495412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rot="10800000" flipV="1">
            <a:off x="5461689" y="1729946"/>
            <a:ext cx="0" cy="634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48329" y="1483724"/>
            <a:ext cx="426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Haiti</a:t>
            </a:r>
            <a:endParaRPr lang="en-US" sz="1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7840053" y="2870637"/>
            <a:ext cx="0" cy="634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07543" y="2624416"/>
            <a:ext cx="9991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 Carolina</a:t>
            </a:r>
            <a:endParaRPr lang="en-US" sz="1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t="2694" r="6057" b="52399"/>
          <a:stretch/>
        </p:blipFill>
        <p:spPr>
          <a:xfrm>
            <a:off x="1246910" y="3711274"/>
            <a:ext cx="8839200" cy="2972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332" y="844030"/>
            <a:ext cx="3326303" cy="26970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1204" y="161641"/>
            <a:ext cx="9327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WIND VALIDATION WITH AIRBORNE OBSERVATIONS 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586" y="1158600"/>
            <a:ext cx="776778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do we use to validate satellite hurricane-force winds?</a:t>
            </a: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NOAA flights with SFMR and  GPS dropsondes during Matthew available at the NOAA/HRD website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://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www.aoml.noaa.gov/hrd/Storm_pages/matthew2016/sfmr.html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US Air Force  flights not yet available.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SFMR surface winds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consistent with </a:t>
            </a:r>
            <a:r>
              <a:rPr lang="en-US" dirty="0" smtClean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dropsondes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 scaled at surface 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-    Extensive validation dropsondes vs SFMR in Klotz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Uhlhorn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(JAOT, 2014)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17620"/>
            <a:ext cx="1958454" cy="679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4027"/>
            <a:ext cx="836022" cy="6600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42988" y="6488668"/>
            <a:ext cx="349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6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2109" y="951347"/>
            <a:ext cx="10474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 the assumption that SFMRs accurately measure surface winds, </a:t>
            </a:r>
          </a:p>
          <a:p>
            <a:r>
              <a:rPr lang="en-US" dirty="0" smtClean="0"/>
              <a:t>	SMAP Hurricane-force winds are proven to be very realistic.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ASCAT underestimates surface hurricane-force winds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rain, low sensitivity, or scatterometer model function?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49600" y="52718"/>
            <a:ext cx="4654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SATELLITE WINDS VS SFMR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17620"/>
            <a:ext cx="1958454" cy="679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4027"/>
            <a:ext cx="836022" cy="6600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42988" y="6488668"/>
            <a:ext cx="349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4" y="2332757"/>
            <a:ext cx="56388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94" y="2332757"/>
            <a:ext cx="56388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3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70340" y="147782"/>
            <a:ext cx="10364451" cy="3700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MATTHEW: Satellite surface winds</a:t>
            </a:r>
          </a:p>
          <a:p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 30,  AM: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2115416"/>
            <a:ext cx="4067175" cy="4067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590" y="2115417"/>
            <a:ext cx="4067175" cy="4067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9127" y="1795824"/>
            <a:ext cx="145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SMAP 11 UTC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5826" y="1746085"/>
            <a:ext cx="149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ASCAT 14 UTC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7308" y="82275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NHC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reported Category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SMAP Category 2/3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ASCAT too low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415" y="2115416"/>
            <a:ext cx="4067175" cy="4067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5282" y="1795824"/>
            <a:ext cx="140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NCEP 12 UTC</a:t>
            </a:r>
            <a:endParaRPr lang="en-US" dirty="0">
              <a:solidFill>
                <a:srgbClr val="FF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81" y="17620"/>
            <a:ext cx="1958454" cy="679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4027"/>
            <a:ext cx="836022" cy="6600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42988" y="6488668"/>
            <a:ext cx="349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27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16276</TotalTime>
  <Words>765</Words>
  <Application>Microsoft Office PowerPoint</Application>
  <PresentationFormat>Widescreen</PresentationFormat>
  <Paragraphs>170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Tw Cen MT</vt:lpstr>
      <vt:lpstr>Wingdings</vt:lpstr>
      <vt:lpstr>Droplet</vt:lpstr>
      <vt:lpstr>PowerPoint Presentation</vt:lpstr>
      <vt:lpstr>RSS Satellite observations for Hurricane MATTHEW</vt:lpstr>
      <vt:lpstr>PRECONDITIONING of hurricane Matthew</vt:lpstr>
      <vt:lpstr>sST anomalies</vt:lpstr>
      <vt:lpstr>COLD WAKE for OTHER STORMS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RAIN intensity: comparison to other hurricanes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 MATTHEW</dc:title>
  <dc:creator>User</dc:creator>
  <cp:lastModifiedBy>User</cp:lastModifiedBy>
  <cp:revision>149</cp:revision>
  <dcterms:created xsi:type="dcterms:W3CDTF">2016-10-07T00:57:32Z</dcterms:created>
  <dcterms:modified xsi:type="dcterms:W3CDTF">2016-11-12T00:21:17Z</dcterms:modified>
</cp:coreProperties>
</file>